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4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5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7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6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1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4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2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F37D-49D4-472C-A331-B42263D636A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9C1D-A1EC-4044-8C7D-8DDC0E7D6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da@oblci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Moodle</a:t>
            </a:r>
            <a:r>
              <a:rPr lang="ru-RU" sz="48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. Запись пользователей и отчёты о деятельности </a:t>
            </a:r>
          </a:p>
        </p:txBody>
      </p:sp>
      <p:sp>
        <p:nvSpPr>
          <p:cNvPr id="7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524000" y="4342266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Деревягина Диана Александровна,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старший методист отдела дистанционного обучения ОблЦИТ</a:t>
            </a:r>
          </a:p>
          <a:p>
            <a:r>
              <a:rPr lang="en-US" b="1" dirty="0" smtClean="0">
                <a:solidFill>
                  <a:srgbClr val="002060"/>
                </a:solidFill>
                <a:hlinkClick r:id="rId2"/>
              </a:rPr>
              <a:t>dda@oblcit.ru</a:t>
            </a:r>
            <a:r>
              <a:rPr lang="ru-RU" b="1" dirty="0" smtClean="0">
                <a:solidFill>
                  <a:srgbClr val="002060"/>
                </a:solidFill>
              </a:rPr>
              <a:t>, 349-5-800 доп.0132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74" y="854125"/>
            <a:ext cx="7672346" cy="576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105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«Полный отчёт»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60967" y="1122744"/>
            <a:ext cx="462988" cy="5301205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49700"/>
            <a:ext cx="18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всех элементов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1556" y="1142212"/>
            <a:ext cx="2629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Полные сведения о просмотрах материалов и выполнении практических элементов участников с оценками и отзывами учителя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103850" y="1751350"/>
            <a:ext cx="1588489" cy="505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793863" y="1771082"/>
            <a:ext cx="858460" cy="6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787"/>
            <a:ext cx="12192000" cy="577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382" y="157866"/>
            <a:ext cx="501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learning.oblcit.ru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6770" y="2106592"/>
            <a:ext cx="84495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11574" y="6240683"/>
            <a:ext cx="84495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5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8"/>
          <a:stretch/>
        </p:blipFill>
        <p:spPr>
          <a:xfrm>
            <a:off x="1169043" y="1088106"/>
            <a:ext cx="7361500" cy="542543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09511" y="6328133"/>
            <a:ext cx="84495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00778" y="1042015"/>
            <a:ext cx="261394" cy="2711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780329"/>
            <a:ext cx="561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страницу редактирования списка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49610" y="5887423"/>
            <a:ext cx="84495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49610" y="6176791"/>
            <a:ext cx="844952" cy="231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0562" y="699417"/>
            <a:ext cx="344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 и фильтрация списка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0543" y="5633838"/>
            <a:ext cx="3440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Обращайте внимание на участников, которые НИКОГДА или долго не были в системе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810491" y="853304"/>
            <a:ext cx="2693529" cy="459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</p:cNvCxnSpPr>
          <p:nvPr/>
        </p:nvCxnSpPr>
        <p:spPr>
          <a:xfrm flipH="1">
            <a:off x="5173884" y="853306"/>
            <a:ext cx="3396678" cy="689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672086" y="873038"/>
            <a:ext cx="858459" cy="6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курса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0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1836008"/>
            <a:ext cx="11366340" cy="4645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Страница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редактирования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списка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участников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6332000" y="2104090"/>
            <a:ext cx="333408" cy="2556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426862" y="2104090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129419" y="1745980"/>
            <a:ext cx="1603094" cy="292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47636" y="2054202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24759" y="836887"/>
            <a:ext cx="1964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УЧЕНИКОВ ОБЯЗАТЕЛЬНА РОЛЬ «СТУДЕНТ»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3334" y="1528231"/>
            <a:ext cx="176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роли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9529" y="1018940"/>
            <a:ext cx="176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новых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40843" y="1675816"/>
            <a:ext cx="519317" cy="4282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 flipH="1">
            <a:off x="7951808" y="1836008"/>
            <a:ext cx="104173" cy="218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0878879" y="1516434"/>
            <a:ext cx="104173" cy="218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583658" y="2319951"/>
            <a:ext cx="327232" cy="330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35206" y="2606313"/>
            <a:ext cx="1344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участника из курса!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2560" y="1258942"/>
            <a:ext cx="176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65409" y="2112547"/>
            <a:ext cx="208344" cy="2387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784089" y="1625531"/>
            <a:ext cx="145571" cy="464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88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"/>
          <a:stretch/>
        </p:blipFill>
        <p:spPr>
          <a:xfrm>
            <a:off x="3399655" y="713950"/>
            <a:ext cx="5397104" cy="5779448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847372" y="6036981"/>
            <a:ext cx="1632028" cy="94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Запись новых участников на курс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7922870" y="914400"/>
            <a:ext cx="1747778" cy="26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086845" y="3446244"/>
            <a:ext cx="1747778" cy="26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786496" y="5775767"/>
            <a:ext cx="1747778" cy="26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417739" y="6036981"/>
            <a:ext cx="1747778" cy="261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91646" y="428153"/>
            <a:ext cx="3440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Выбор роли для будущего пользователя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44" y="6185752"/>
            <a:ext cx="392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Указание фамилии (!) пользователя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7614" y="5467990"/>
            <a:ext cx="283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Кнопка поиска участника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102015" y="1620456"/>
            <a:ext cx="462988" cy="4285918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4009" y="3338126"/>
            <a:ext cx="262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Перечень «однофамильцев» на сайте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94399" y="2924744"/>
            <a:ext cx="262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Запись выбранного пользователя на курс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4256" y="6100956"/>
            <a:ext cx="283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Окончание записи новых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8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8"/>
          <a:stretch/>
        </p:blipFill>
        <p:spPr>
          <a:xfrm>
            <a:off x="619247" y="682906"/>
            <a:ext cx="7911296" cy="5830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курса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52418" y="2303362"/>
            <a:ext cx="1438153" cy="251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90571" y="1658418"/>
            <a:ext cx="3396678" cy="689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87249" y="1396808"/>
            <a:ext cx="293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профиль участника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0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5" y="669403"/>
            <a:ext cx="9793067" cy="4315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41" y="4025138"/>
            <a:ext cx="3808635" cy="239880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Левая фигурная скобка 3"/>
          <p:cNvSpPr/>
          <p:nvPr/>
        </p:nvSpPr>
        <p:spPr>
          <a:xfrm flipH="1">
            <a:off x="2673751" y="3935391"/>
            <a:ext cx="393538" cy="1049439"/>
          </a:xfrm>
          <a:prstGeom prst="leftBrace">
            <a:avLst>
              <a:gd name="adj1" fmla="val 37745"/>
              <a:gd name="adj2" fmla="val 5661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53336" y="2037145"/>
            <a:ext cx="1612740" cy="2522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8344" y="252284"/>
            <a:ext cx="818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курса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23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3" y="713949"/>
            <a:ext cx="11204294" cy="584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99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«Все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логи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7" y="1157468"/>
            <a:ext cx="9792401" cy="5095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43" y="252284"/>
            <a:ext cx="105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Отчёты о деятельности участника курса. «Краткий отчёт»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660967" y="1446835"/>
            <a:ext cx="462988" cy="4977114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349700"/>
            <a:ext cx="180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всех элементов курса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6217" y="713949"/>
            <a:ext cx="2629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Краткие сведения о просмотрах материалов и выполнении практических элементов участников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898511" y="1323087"/>
            <a:ext cx="1588489" cy="505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588524" y="1342819"/>
            <a:ext cx="858460" cy="61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0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193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Moodle. Запись пользователей и отчёты о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Александровна Деревягина</dc:creator>
  <cp:lastModifiedBy>Диана Александровна Деревягина</cp:lastModifiedBy>
  <cp:revision>11</cp:revision>
  <dcterms:created xsi:type="dcterms:W3CDTF">2017-10-17T02:42:27Z</dcterms:created>
  <dcterms:modified xsi:type="dcterms:W3CDTF">2017-10-18T02:41:17Z</dcterms:modified>
</cp:coreProperties>
</file>